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7" r:id="rId3"/>
    <p:sldId id="259" r:id="rId4"/>
    <p:sldId id="261" r:id="rId5"/>
    <p:sldId id="263" r:id="rId6"/>
    <p:sldId id="266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5" name="عنوان فرعي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1" name="عنصر نائب للتاريخ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275AE3A-C7AF-4283-BACC-D1A2F486B423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8CB4D3-044F-4E19-A3E3-9059466B512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5AE3A-C7AF-4283-BACC-D1A2F486B423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8CB4D3-044F-4E19-A3E3-9059466B512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275AE3A-C7AF-4283-BACC-D1A2F486B423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8CB4D3-044F-4E19-A3E3-9059466B512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5AE3A-C7AF-4283-BACC-D1A2F486B423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8CB4D3-044F-4E19-A3E3-9059466B512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275AE3A-C7AF-4283-BACC-D1A2F486B423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98CB4D3-044F-4E19-A3E3-9059466B512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5AE3A-C7AF-4283-BACC-D1A2F486B423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8CB4D3-044F-4E19-A3E3-9059466B512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5AE3A-C7AF-4283-BACC-D1A2F486B423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8CB4D3-044F-4E19-A3E3-9059466B512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5AE3A-C7AF-4283-BACC-D1A2F486B423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8CB4D3-044F-4E19-A3E3-9059466B512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275AE3A-C7AF-4283-BACC-D1A2F486B423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8CB4D3-044F-4E19-A3E3-9059466B512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5AE3A-C7AF-4283-BACC-D1A2F486B423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8CB4D3-044F-4E19-A3E3-9059466B512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75AE3A-C7AF-4283-BACC-D1A2F486B423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8CB4D3-044F-4E19-A3E3-9059466B512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صورة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عنوان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1" name="عنصر نائب للنص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7" name="عنصر نائب للتاريخ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275AE3A-C7AF-4283-BACC-D1A2F486B423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98CB4D3-044F-4E19-A3E3-9059466B512E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2068168"/>
            <a:ext cx="9144000" cy="4789831"/>
          </a:xfrm>
        </p:spPr>
        <p:txBody>
          <a:bodyPr>
            <a:noAutofit/>
          </a:bodyPr>
          <a:lstStyle/>
          <a:p>
            <a:pPr algn="ctr"/>
            <a:r>
              <a:rPr lang="ar-SA" sz="4000" dirty="0">
                <a:solidFill>
                  <a:schemeClr val="tx1"/>
                </a:solidFill>
              </a:rPr>
              <a:t>قسم هندسة العمارة</a:t>
            </a:r>
            <a:br>
              <a:rPr lang="ar-SA" sz="4000" dirty="0">
                <a:solidFill>
                  <a:schemeClr val="tx1"/>
                </a:solidFill>
              </a:rPr>
            </a:br>
            <a:r>
              <a:rPr lang="ar-SA" sz="4000" dirty="0">
                <a:solidFill>
                  <a:schemeClr val="tx1"/>
                </a:solidFill>
              </a:rPr>
              <a:t>المرحلة الاولى</a:t>
            </a:r>
            <a:br>
              <a:rPr lang="ar-SA" sz="4000" dirty="0">
                <a:solidFill>
                  <a:schemeClr val="tx1"/>
                </a:solidFill>
              </a:rPr>
            </a:br>
            <a:r>
              <a:rPr lang="ar-SA" sz="4000" dirty="0">
                <a:solidFill>
                  <a:schemeClr val="tx1"/>
                </a:solidFill>
              </a:rPr>
              <a:t>مادة حقوق الانسان والديمقراطية</a:t>
            </a:r>
            <a:br>
              <a:rPr lang="ar-SA" sz="4000" dirty="0">
                <a:solidFill>
                  <a:schemeClr val="tx1"/>
                </a:solidFill>
              </a:rPr>
            </a:br>
            <a:r>
              <a:rPr lang="ar-SA" sz="4000" dirty="0">
                <a:solidFill>
                  <a:schemeClr val="tx1"/>
                </a:solidFill>
              </a:rPr>
              <a:t>المحاضرة </a:t>
            </a:r>
            <a:r>
              <a:rPr lang="ar-SA" sz="4000" dirty="0" smtClean="0">
                <a:solidFill>
                  <a:schemeClr val="tx1"/>
                </a:solidFill>
              </a:rPr>
              <a:t>السادسة </a:t>
            </a:r>
            <a:r>
              <a:rPr lang="ar-SA" sz="4000" dirty="0">
                <a:solidFill>
                  <a:schemeClr val="tx1"/>
                </a:solidFill>
              </a:rPr>
              <a:t>: </a:t>
            </a:r>
            <a:r>
              <a:rPr lang="ar-SA" sz="4000" dirty="0" smtClean="0">
                <a:solidFill>
                  <a:schemeClr val="tx1"/>
                </a:solidFill>
              </a:rPr>
              <a:t>مواد مجلس حقوق الانسان في الجمعية </a:t>
            </a:r>
            <a:r>
              <a:rPr lang="ar-SA" sz="4000" smtClean="0">
                <a:solidFill>
                  <a:schemeClr val="tx1"/>
                </a:solidFill>
              </a:rPr>
              <a:t>العامة للأمم </a:t>
            </a:r>
            <a:r>
              <a:rPr lang="ar-SA" sz="4000" dirty="0" smtClean="0">
                <a:solidFill>
                  <a:schemeClr val="tx1"/>
                </a:solidFill>
              </a:rPr>
              <a:t>المتحدة</a:t>
            </a:r>
            <a:r>
              <a:rPr lang="ar-SA" sz="4000" dirty="0">
                <a:solidFill>
                  <a:schemeClr val="tx1"/>
                </a:solidFill>
              </a:rPr>
              <a:t/>
            </a:r>
            <a:br>
              <a:rPr lang="ar-SA" sz="4000" dirty="0">
                <a:solidFill>
                  <a:schemeClr val="tx1"/>
                </a:solidFill>
              </a:rPr>
            </a:br>
            <a:r>
              <a:rPr lang="ar-SA" sz="4000" dirty="0">
                <a:solidFill>
                  <a:schemeClr val="tx1"/>
                </a:solidFill>
              </a:rPr>
              <a:t>أ. م. زينب فالح مهدي</a:t>
            </a:r>
            <a:br>
              <a:rPr lang="ar-SA" sz="4000" dirty="0">
                <a:solidFill>
                  <a:schemeClr val="tx1"/>
                </a:solidFill>
              </a:rPr>
            </a:br>
            <a:r>
              <a:rPr lang="ar-SA" sz="4000" dirty="0">
                <a:solidFill>
                  <a:schemeClr val="tx1"/>
                </a:solidFill>
              </a:rPr>
              <a:t/>
            </a:r>
            <a:br>
              <a:rPr lang="ar-SA" sz="4000" dirty="0">
                <a:solidFill>
                  <a:schemeClr val="tx1"/>
                </a:solidFill>
              </a:rPr>
            </a:br>
            <a:endParaRPr lang="ar-SA" sz="40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4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1214422"/>
            <a:ext cx="6400800" cy="4424378"/>
          </a:xfrm>
        </p:spPr>
        <p:txBody>
          <a:bodyPr>
            <a:normAutofit lnSpcReduction="10000"/>
          </a:bodyPr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السلام عليكم ورحمة الله وبركاته</a:t>
            </a:r>
          </a:p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كيف حال الجميع أتمنى أن تكونوا بخير وعافية</a:t>
            </a:r>
          </a:p>
          <a:p>
            <a:pPr algn="justLow"/>
            <a:r>
              <a:rPr lang="ar-SA" sz="2400" b="1" dirty="0" smtClean="0">
                <a:solidFill>
                  <a:schemeClr val="tx1"/>
                </a:solidFill>
              </a:rPr>
              <a:t>  سأنتقل إلى المحاضرة </a:t>
            </a:r>
            <a:r>
              <a:rPr lang="ar-SA" sz="2400" b="1" dirty="0" smtClean="0">
                <a:solidFill>
                  <a:schemeClr val="tx1"/>
                </a:solidFill>
              </a:rPr>
              <a:t>السادسة </a:t>
            </a:r>
            <a:r>
              <a:rPr lang="ar-SA" sz="2400" b="1" dirty="0" smtClean="0">
                <a:solidFill>
                  <a:schemeClr val="tx1"/>
                </a:solidFill>
              </a:rPr>
              <a:t>وأذكر انه سأقوم بإدراج الأسئلة وتحديد الإجابة الموجودة في الملزمة المتوفرة لديكم ليكون السؤال الأول لهذه المحاضرة هو.</a:t>
            </a:r>
          </a:p>
          <a:p>
            <a:pPr algn="justLow"/>
            <a:r>
              <a:rPr lang="ar-SA" sz="2400" b="1" dirty="0" smtClean="0">
                <a:solidFill>
                  <a:schemeClr val="tx1"/>
                </a:solidFill>
              </a:rPr>
              <a:t>عدد 10 مواد من مجلس حقوق الإنسان الذي اعتمدته الجمعية العامة للأمم المتحدة بتاريخ 3 تيسان 2006؟</a:t>
            </a:r>
          </a:p>
          <a:p>
            <a:pPr algn="justLow"/>
            <a:r>
              <a:rPr lang="ar-SA" sz="2400" b="1" dirty="0" smtClean="0">
                <a:solidFill>
                  <a:schemeClr val="tx1"/>
                </a:solidFill>
              </a:rPr>
              <a:t>وسيكون الجواب عن هذا السؤال في صفحة 101 و102وكما موضح في الصورة المرفقة:-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33821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71480"/>
            <a:ext cx="7239000" cy="5884256"/>
          </a:xfrm>
        </p:spPr>
        <p:txBody>
          <a:bodyPr>
            <a:normAutofit/>
          </a:bodyPr>
          <a:lstStyle/>
          <a:p>
            <a:pPr algn="justLow"/>
            <a:r>
              <a:rPr lang="ar-SA" sz="3600" dirty="0" smtClean="0">
                <a:solidFill>
                  <a:schemeClr val="tx2"/>
                </a:solidFill>
              </a:rPr>
              <a:t>ثم سأنتقل إلى صفحة 115 ليكون هناك سؤال وهو:-</a:t>
            </a:r>
          </a:p>
          <a:p>
            <a:pPr algn="justLow"/>
            <a:r>
              <a:rPr lang="ar-SA" sz="3600" dirty="0" smtClean="0">
                <a:solidFill>
                  <a:schemeClr val="tx2"/>
                </a:solidFill>
              </a:rPr>
              <a:t>عرف الحزب السياسي , وهل </a:t>
            </a:r>
            <a:r>
              <a:rPr lang="ar-SA" sz="3600" dirty="0" err="1" smtClean="0">
                <a:solidFill>
                  <a:schemeClr val="tx2"/>
                </a:solidFill>
              </a:rPr>
              <a:t>ان</a:t>
            </a:r>
            <a:r>
              <a:rPr lang="ar-SA" sz="3600" dirty="0" smtClean="0">
                <a:solidFill>
                  <a:schemeClr val="tx2"/>
                </a:solidFill>
              </a:rPr>
              <a:t> الفرد يحصل على حريته بارتباطه أم انه يفقدها لصالح التنظيم الحزبي ؟</a:t>
            </a:r>
          </a:p>
          <a:p>
            <a:pPr algn="justLow"/>
            <a:r>
              <a:rPr lang="ar-SA" sz="3600" dirty="0" smtClean="0">
                <a:solidFill>
                  <a:schemeClr val="tx2"/>
                </a:solidFill>
              </a:rPr>
              <a:t>وستكون الإجابة كما في الصورة المرفقة :-</a:t>
            </a:r>
            <a:endParaRPr lang="ar-SA" sz="3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/>
            <a:r>
              <a:rPr lang="ar-SA" sz="3600" dirty="0" smtClean="0">
                <a:solidFill>
                  <a:schemeClr val="tx2"/>
                </a:solidFill>
              </a:rPr>
              <a:t>وفي صفحة 116 هناك سؤال وهو :-</a:t>
            </a:r>
          </a:p>
          <a:p>
            <a:pPr algn="justLow"/>
            <a:r>
              <a:rPr lang="ar-SA" sz="3600" dirty="0" smtClean="0">
                <a:solidFill>
                  <a:schemeClr val="tx2"/>
                </a:solidFill>
              </a:rPr>
              <a:t> عرف الشمولية وما الأسس التي تعمل على ترسيخها ؟</a:t>
            </a:r>
          </a:p>
          <a:p>
            <a:pPr algn="justLow"/>
            <a:r>
              <a:rPr lang="ar-SA" sz="3600" dirty="0" smtClean="0">
                <a:solidFill>
                  <a:schemeClr val="tx2"/>
                </a:solidFill>
              </a:rPr>
              <a:t>وفي الصورة التالية توضيح للإجابة :-</a:t>
            </a:r>
            <a:endParaRPr lang="ar-SA" sz="3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/>
            <a:r>
              <a:rPr lang="ar-SA" sz="4000" dirty="0" smtClean="0">
                <a:solidFill>
                  <a:schemeClr val="tx2"/>
                </a:solidFill>
              </a:rPr>
              <a:t>وفي صفحة 121 سيكون آخر سؤال في المحاضرة وآخر سؤال في الملزمة وهو:-</a:t>
            </a:r>
          </a:p>
          <a:p>
            <a:pPr algn="justLow"/>
            <a:r>
              <a:rPr lang="ar-SA" sz="4000" dirty="0" smtClean="0">
                <a:solidFill>
                  <a:schemeClr val="tx2"/>
                </a:solidFill>
              </a:rPr>
              <a:t>ما علاقة التنشئة بحقوق الإنسان ؟</a:t>
            </a:r>
          </a:p>
          <a:p>
            <a:pPr algn="justLow"/>
            <a:r>
              <a:rPr lang="ar-SA" sz="4000" dirty="0" smtClean="0">
                <a:solidFill>
                  <a:schemeClr val="tx2"/>
                </a:solidFill>
              </a:rPr>
              <a:t>وفي الصور المرفقة سنوضح الإجابة .</a:t>
            </a:r>
            <a:endParaRPr lang="ar-SA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</p:spPr>
        <p:txBody>
          <a:bodyPr>
            <a:normAutofit/>
          </a:bodyPr>
          <a:lstStyle/>
          <a:p>
            <a:pPr algn="ctr"/>
            <a:r>
              <a:rPr lang="ar-SA" sz="4000" dirty="0" smtClean="0">
                <a:solidFill>
                  <a:schemeClr val="tx2"/>
                </a:solidFill>
              </a:rPr>
              <a:t>إلى هنا تنتهي محاضرة هذا اليوم </a:t>
            </a:r>
            <a:r>
              <a:rPr lang="ar-SA" sz="4000" smtClean="0">
                <a:solidFill>
                  <a:schemeClr val="tx2"/>
                </a:solidFill>
              </a:rPr>
              <a:t>وانتظر الأسئلة </a:t>
            </a:r>
            <a:r>
              <a:rPr lang="ar-SA" sz="4000" dirty="0" smtClean="0">
                <a:solidFill>
                  <a:schemeClr val="tx2"/>
                </a:solidFill>
              </a:rPr>
              <a:t>عن الأشياء التي لم تفهموها </a:t>
            </a:r>
          </a:p>
          <a:p>
            <a:pPr algn="ctr"/>
            <a:r>
              <a:rPr lang="ar-SA" sz="4000" dirty="0" smtClean="0">
                <a:solidFill>
                  <a:schemeClr val="tx2"/>
                </a:solidFill>
              </a:rPr>
              <a:t/>
            </a:r>
            <a:br>
              <a:rPr lang="ar-SA" sz="4000" dirty="0" smtClean="0">
                <a:solidFill>
                  <a:schemeClr val="tx2"/>
                </a:solidFill>
              </a:rPr>
            </a:br>
            <a:r>
              <a:rPr lang="ar-SA" sz="4000" dirty="0" smtClean="0">
                <a:solidFill>
                  <a:schemeClr val="tx2"/>
                </a:solidFill>
              </a:rPr>
              <a:t>دمتم بحفظ الله جل وعلا</a:t>
            </a:r>
          </a:p>
          <a:p>
            <a:pPr algn="ctr"/>
            <a:endParaRPr lang="ar-SA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فر">
  <a:themeElements>
    <a:clrScheme name="واف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واف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واف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37</TotalTime>
  <Words>169</Words>
  <Application>Microsoft Office PowerPoint</Application>
  <PresentationFormat>عرض على الشاشة (3:4)‏</PresentationFormat>
  <Paragraphs>17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وافر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hamdalla</dc:creator>
  <cp:lastModifiedBy>Maher</cp:lastModifiedBy>
  <cp:revision>5</cp:revision>
  <dcterms:created xsi:type="dcterms:W3CDTF">2020-03-15T19:45:57Z</dcterms:created>
  <dcterms:modified xsi:type="dcterms:W3CDTF">2022-10-15T04:12:48Z</dcterms:modified>
</cp:coreProperties>
</file>